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1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1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0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9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6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1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1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0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5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3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E3E5F-BE20-044A-8C74-7456D56873D6}" type="datetimeFigureOut">
              <a:rPr lang="en-US" smtClean="0"/>
              <a:t>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EF787-A3E1-1F47-855B-08E1BB093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8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56543" y="274638"/>
            <a:ext cx="5181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Goal:  Find the Perfect Pony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391426" y="3092341"/>
            <a:ext cx="822960" cy="822960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Pony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415563" y="2146374"/>
            <a:ext cx="2590800" cy="2667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807459" y="2464573"/>
            <a:ext cx="822960" cy="64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000" dirty="0" smtClean="0"/>
              <a:t>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1676400" y="3749040"/>
            <a:ext cx="822960" cy="64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218939" y="3127946"/>
            <a:ext cx="822960" cy="64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782819" y="3749040"/>
            <a:ext cx="822960" cy="64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4715" y="2541970"/>
            <a:ext cx="80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Show?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935219" y="2520503"/>
            <a:ext cx="822960" cy="6400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1899" y="2581433"/>
            <a:ext cx="639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Young</a:t>
            </a:r>
          </a:p>
          <a:p>
            <a:r>
              <a:rPr lang="en-US" sz="1400" dirty="0" smtClean="0"/>
              <a:t>Rider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101" y="3149689"/>
            <a:ext cx="755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Famous</a:t>
            </a:r>
          </a:p>
          <a:p>
            <a:r>
              <a:rPr lang="en-US" sz="1400" dirty="0" smtClean="0"/>
              <a:t>Breed?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1749391" y="3814524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Lease or</a:t>
            </a:r>
          </a:p>
          <a:p>
            <a:r>
              <a:rPr lang="en-US" sz="1400" dirty="0" smtClean="0"/>
              <a:t>Buy?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782819" y="3799925"/>
            <a:ext cx="877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Jumping/</a:t>
            </a:r>
          </a:p>
          <a:p>
            <a:r>
              <a:rPr lang="en-US" sz="1400" dirty="0" smtClean="0"/>
              <a:t>Driving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4114800" y="3110647"/>
            <a:ext cx="822960" cy="822960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200" dirty="0" err="1" smtClean="0">
                <a:solidFill>
                  <a:schemeClr val="accent3">
                    <a:lumMod val="75000"/>
                  </a:schemeClr>
                </a:solidFill>
              </a:rPr>
              <a:t>Gotlands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601757" y="2464573"/>
            <a:ext cx="2133600" cy="2103120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 cmpd="sng">
            <a:rou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223001" y="3230603"/>
            <a:ext cx="822960" cy="569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Pure-</a:t>
            </a: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bred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285029" y="3230603"/>
            <a:ext cx="822960" cy="569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Price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288222" y="2179912"/>
            <a:ext cx="822960" cy="569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Age/</a:t>
            </a:r>
          </a:p>
          <a:p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Height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288222" y="4225380"/>
            <a:ext cx="822960" cy="569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</a:rPr>
              <a:t>Sport</a:t>
            </a: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323877" y="3223878"/>
            <a:ext cx="822960" cy="569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Perform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33" name="Curved Connector 32"/>
          <p:cNvCxnSpPr>
            <a:stCxn id="31" idx="3"/>
          </p:cNvCxnSpPr>
          <p:nvPr/>
        </p:nvCxnSpPr>
        <p:spPr>
          <a:xfrm flipV="1">
            <a:off x="8146837" y="1981200"/>
            <a:ext cx="311363" cy="1527339"/>
          </a:xfrm>
          <a:prstGeom prst="curvedConnector2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4" idx="1"/>
          </p:cNvCxnSpPr>
          <p:nvPr/>
        </p:nvCxnSpPr>
        <p:spPr>
          <a:xfrm flipV="1">
            <a:off x="4937760" y="3515264"/>
            <a:ext cx="285241" cy="17756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0"/>
          </p:cNvCxnSpPr>
          <p:nvPr/>
        </p:nvCxnSpPr>
        <p:spPr>
          <a:xfrm>
            <a:off x="802906" y="3092341"/>
            <a:ext cx="0" cy="1315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196603" y="3524142"/>
            <a:ext cx="285241" cy="17756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7" idx="6"/>
            <a:endCxn id="22" idx="1"/>
          </p:cNvCxnSpPr>
          <p:nvPr/>
        </p:nvCxnSpPr>
        <p:spPr>
          <a:xfrm>
            <a:off x="4006363" y="3479874"/>
            <a:ext cx="108437" cy="42253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7924800" y="1170282"/>
            <a:ext cx="822960" cy="822960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  <a:effectLst>
            <a:glow rad="101600">
              <a:schemeClr val="tx2">
                <a:lumMod val="40000"/>
                <a:lumOff val="60000"/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Contact</a:t>
            </a: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(email,</a:t>
            </a:r>
          </a:p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phone)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4" name="Straight Connector 53"/>
          <p:cNvCxnSpPr>
            <a:stCxn id="28" idx="3"/>
            <a:endCxn id="31" idx="1"/>
          </p:cNvCxnSpPr>
          <p:nvPr/>
        </p:nvCxnSpPr>
        <p:spPr>
          <a:xfrm flipV="1">
            <a:off x="7107989" y="3508539"/>
            <a:ext cx="215888" cy="6725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8" idx="1"/>
            <a:endCxn id="24" idx="3"/>
          </p:cNvCxnSpPr>
          <p:nvPr/>
        </p:nvCxnSpPr>
        <p:spPr>
          <a:xfrm flipH="1">
            <a:off x="6045961" y="3515264"/>
            <a:ext cx="239068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0" idx="0"/>
          </p:cNvCxnSpPr>
          <p:nvPr/>
        </p:nvCxnSpPr>
        <p:spPr>
          <a:xfrm flipV="1">
            <a:off x="6699702" y="3814524"/>
            <a:ext cx="0" cy="410856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28" idx="0"/>
            <a:endCxn id="29" idx="2"/>
          </p:cNvCxnSpPr>
          <p:nvPr/>
        </p:nvCxnSpPr>
        <p:spPr>
          <a:xfrm flipV="1">
            <a:off x="6696509" y="2749234"/>
            <a:ext cx="3193" cy="481369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114799" y="1412883"/>
            <a:ext cx="9906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Decision to consider </a:t>
            </a:r>
            <a:r>
              <a:rPr lang="en-US" sz="1200" dirty="0" err="1" smtClean="0"/>
              <a:t>Gotlands</a:t>
            </a:r>
            <a:r>
              <a:rPr lang="en-US" sz="1200" dirty="0" smtClean="0"/>
              <a:t> specifically </a:t>
            </a:r>
            <a:endParaRPr lang="en-US" sz="12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4651396" y="2303981"/>
            <a:ext cx="0" cy="607321"/>
          </a:xfrm>
          <a:prstGeom prst="line">
            <a:avLst/>
          </a:prstGeom>
          <a:ln w="3175" cmpd="sng">
            <a:solidFill>
              <a:schemeClr val="tx1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5462486" y="3110647"/>
            <a:ext cx="0" cy="390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638800" y="5412432"/>
            <a:ext cx="2667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Must address these criteria on our site, through text, images </a:t>
            </a:r>
            <a:r>
              <a:rPr lang="en-US" sz="1200" i="1" dirty="0" smtClean="0"/>
              <a:t>and video</a:t>
            </a:r>
            <a:r>
              <a:rPr lang="en-US" sz="1200" dirty="0" smtClean="0"/>
              <a:t>!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6781800" y="5029200"/>
            <a:ext cx="0" cy="383232"/>
          </a:xfrm>
          <a:prstGeom prst="line">
            <a:avLst/>
          </a:prstGeom>
          <a:ln w="3175" cmpd="sng">
            <a:solidFill>
              <a:schemeClr val="tx1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1296919" y="993116"/>
            <a:ext cx="2667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This stage can last a year or more.  Our customers are quite deliberate.</a:t>
            </a:r>
            <a:endParaRPr lang="en-US" sz="12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2630419" y="1600200"/>
            <a:ext cx="0" cy="393042"/>
          </a:xfrm>
          <a:prstGeom prst="line">
            <a:avLst/>
          </a:prstGeom>
          <a:ln w="3175" cmpd="sng">
            <a:solidFill>
              <a:schemeClr val="tx1"/>
            </a:solidFill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7" name="Picture 86" descr="pony_club_mom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3" y="4948661"/>
            <a:ext cx="2009280" cy="17068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8" name="TextBox 87"/>
          <p:cNvSpPr txBox="1"/>
          <p:nvPr/>
        </p:nvSpPr>
        <p:spPr>
          <a:xfrm>
            <a:off x="2302311" y="5195064"/>
            <a:ext cx="217018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Kathleen</a:t>
            </a:r>
          </a:p>
          <a:p>
            <a:endParaRPr lang="en-US" dirty="0"/>
          </a:p>
          <a:p>
            <a:r>
              <a:rPr lang="en-US" sz="1400" dirty="0" smtClean="0"/>
              <a:t>“Convince me that this pony is worth the asking price.”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24827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96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Goal:  Find the Perfect Pony</vt:lpstr>
    </vt:vector>
  </TitlesOfParts>
  <Company>Georgetown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Goal:  Find the Perfect Pony</dc:title>
  <dc:creator>Homer White</dc:creator>
  <cp:lastModifiedBy>Homer White</cp:lastModifiedBy>
  <cp:revision>10</cp:revision>
  <dcterms:created xsi:type="dcterms:W3CDTF">2017-01-22T16:19:26Z</dcterms:created>
  <dcterms:modified xsi:type="dcterms:W3CDTF">2017-01-22T18:19:19Z</dcterms:modified>
</cp:coreProperties>
</file>